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6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5"/>
  </p:normalViewPr>
  <p:slideViewPr>
    <p:cSldViewPr snapToGrid="0">
      <p:cViewPr varScale="1">
        <p:scale>
          <a:sx n="101" d="100"/>
          <a:sy n="101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394463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3743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8041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A40CC-2FDB-2D36-6754-00FCF506A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CBFD7D-B3EE-3AEB-7869-0993BE5C1E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1BC10-BF26-BFA8-CD50-4A1306BB5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021AC-CDBF-6C85-7FEB-2B4515303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5B08C-6B86-5928-813F-9F801462D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668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3210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179958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482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216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2576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1005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10335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88973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755449BF-CB1C-4370-9F28-A70667CA4419}" type="datetimeFigureOut">
              <a:rPr lang="en-IN" smtClean="0"/>
              <a:t>16/01/25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C4BB4268-2244-488B-AF78-216FF17AD78E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4235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ADDE9-F3FD-D128-996D-8B46C01EE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40000" y="1542402"/>
            <a:ext cx="7746999" cy="2387918"/>
          </a:xfrm>
        </p:spPr>
        <p:txBody>
          <a:bodyPr anchor="b">
            <a:normAutofit/>
          </a:bodyPr>
          <a:lstStyle/>
          <a:p>
            <a:r>
              <a:rPr lang="en-IN" sz="5200" dirty="0"/>
              <a:t>Diabetes prediction system</a:t>
            </a:r>
            <a:endParaRPr lang="en-IN" sz="52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BB305-B0BF-FCA8-16A6-137E7C131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0731" y="4910103"/>
            <a:ext cx="5188034" cy="682079"/>
          </a:xfrm>
        </p:spPr>
        <p:txBody>
          <a:bodyPr>
            <a:normAutofit/>
          </a:bodyPr>
          <a:lstStyle/>
          <a:p>
            <a:r>
              <a:rPr lang="en-US" sz="1500" dirty="0">
                <a:solidFill>
                  <a:schemeClr val="tx2"/>
                </a:solidFill>
              </a:rPr>
              <a:t>Mentor Name: </a:t>
            </a:r>
            <a:r>
              <a:rPr lang="en-US" sz="1500" dirty="0" err="1">
                <a:solidFill>
                  <a:schemeClr val="tx2"/>
                </a:solidFill>
              </a:rPr>
              <a:t>Ms.Sarishma</a:t>
            </a:r>
            <a:endParaRPr lang="en-US" sz="1500" dirty="0">
              <a:solidFill>
                <a:schemeClr val="tx2"/>
              </a:solidFill>
            </a:endParaRPr>
          </a:p>
          <a:p>
            <a:r>
              <a:rPr lang="en-US" sz="1500" dirty="0">
                <a:solidFill>
                  <a:schemeClr val="tx2"/>
                </a:solidFill>
              </a:rPr>
              <a:t>Student Name: </a:t>
            </a:r>
            <a:r>
              <a:rPr lang="en-US" sz="1500" dirty="0" err="1">
                <a:solidFill>
                  <a:schemeClr val="tx2"/>
                </a:solidFill>
              </a:rPr>
              <a:t>Priyanshi</a:t>
            </a:r>
            <a:endParaRPr lang="en-US" sz="1500" dirty="0">
              <a:solidFill>
                <a:schemeClr val="tx2"/>
              </a:solidFill>
            </a:endParaRPr>
          </a:p>
          <a:p>
            <a:endParaRPr lang="en-IN" sz="15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2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CF7AE-A5A1-E848-3E2B-90C8F21CB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03B83-7D05-23C9-09FF-000ABCDB6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0574" y="1941094"/>
            <a:ext cx="5306084" cy="5809305"/>
          </a:xfr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Diabetes is a chronic condition affecting millions globally, leading to significant health risks. Early detection is essential for managing the disease and preventing complications.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can help predict diabetes by looking at patient data to check their risk. This can help doctors give personalized care and catch the disease early</a:t>
            </a:r>
            <a:r>
              <a:rPr lang="en-IN" dirty="0"/>
              <a:t>.</a:t>
            </a: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3F3DE-ED2F-0069-1383-C4AEE1A98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146817" y="176241"/>
            <a:ext cx="5277994" cy="27901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7807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D505E-D318-831C-2FF2-87B68DE71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6E997-674B-B375-8D29-AB678772C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explores a machine learning-based approach to diabetes prediction by integrating multiple patient data points (such as age, BMI, blood pressure, etc.) with medical history. The system aims to:</a:t>
            </a:r>
          </a:p>
          <a:p>
            <a:pPr marL="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 machine learning model that can </a:t>
            </a:r>
            <a:r>
              <a:rPr lang="en-IN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patient data, such as age, BMI, blood pressure, and other relevant features, to predict the likelihood of a person developing diabetes</a:t>
            </a:r>
          </a:p>
          <a:p>
            <a:pPr marL="28575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IN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a tool for early intervention, helping healthcare professionals identify high-risk individuals and offer personalized recommendations to manage or prevent the disease.</a:t>
            </a:r>
          </a:p>
        </p:txBody>
      </p:sp>
    </p:spTree>
    <p:extLst>
      <p:ext uri="{BB962C8B-B14F-4D97-AF65-F5344CB8AC3E}">
        <p14:creationId xmlns:p14="http://schemas.microsoft.com/office/powerpoint/2010/main" val="977248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C8B0B-F0CB-1A98-7F66-9D266239D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Methodology: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01989-86A2-1C5D-5C21-FC5A60FE0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1800" dirty="0"/>
              <a:t>The dataset was loaded and </a:t>
            </a:r>
            <a:r>
              <a:rPr lang="en-IN" sz="1800" dirty="0" err="1"/>
              <a:t>analyzed</a:t>
            </a:r>
            <a:r>
              <a:rPr lang="en-IN" sz="1800" dirty="0"/>
              <a:t> for missing values and feature correlations using heatmaps.</a:t>
            </a:r>
            <a:endParaRPr lang="en-US" sz="1800" dirty="0"/>
          </a:p>
          <a:p>
            <a:r>
              <a:rPr lang="en-IN" sz="1800" dirty="0"/>
              <a:t>Features (X) and the target variable (Outcome) were separated. The dataset was split into training and testing sets (80:20 ratio).</a:t>
            </a:r>
            <a:endParaRPr lang="en-US" sz="1800" dirty="0"/>
          </a:p>
          <a:p>
            <a:r>
              <a:rPr lang="en-IN" sz="1800" dirty="0"/>
              <a:t>Logistic Regression and Random Forest classifiers were trained on the training data to predict diabetes occurrence.</a:t>
            </a:r>
            <a:endParaRPr lang="en-US" sz="1800" dirty="0"/>
          </a:p>
          <a:p>
            <a:r>
              <a:rPr lang="en-IN" sz="1800" dirty="0"/>
              <a:t>Predictions were made on the test data, and the models were evaluated using accuracy scores to determine performance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7198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981BB-8C66-F436-3B61-C2CFAAF05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053641"/>
            <a:ext cx="3669161" cy="27600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Methodology: </a:t>
            </a:r>
            <a:r>
              <a:rPr lang="en-IN" sz="1800" dirty="0"/>
              <a:t>Diabetes Prediction Website using Django</a:t>
            </a:r>
            <a:endParaRPr lang="en-US" sz="18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A10CE-3EAC-B000-A3DB-4EF578AD0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0574" y="801866"/>
            <a:ext cx="5306084" cy="5230634"/>
          </a:xfr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1800" dirty="0"/>
              <a:t>Django was used in PyCharm to develop a dynamic web application for diabetes prediction</a:t>
            </a:r>
            <a:r>
              <a:rPr lang="en-IN" sz="1400" dirty="0"/>
              <a:t>.</a:t>
            </a:r>
          </a:p>
          <a:p>
            <a:r>
              <a:rPr lang="en-IN" sz="1800" dirty="0"/>
              <a:t>HTML templates (</a:t>
            </a:r>
            <a:r>
              <a:rPr lang="en-IN" sz="1800" dirty="0" err="1"/>
              <a:t>home.html</a:t>
            </a:r>
            <a:r>
              <a:rPr lang="en-IN" sz="1800" dirty="0"/>
              <a:t> and </a:t>
            </a:r>
            <a:r>
              <a:rPr lang="en-IN" sz="1800" dirty="0" err="1"/>
              <a:t>predict.html</a:t>
            </a:r>
            <a:r>
              <a:rPr lang="en-IN" sz="1800" dirty="0"/>
              <a:t>) were created to design the user interface for data input and displaying results.</a:t>
            </a:r>
          </a:p>
          <a:p>
            <a:r>
              <a:rPr lang="en-IN" sz="1800" dirty="0"/>
              <a:t>In </a:t>
            </a:r>
            <a:r>
              <a:rPr lang="en-IN" sz="1800" dirty="0" err="1"/>
              <a:t>views.py</a:t>
            </a:r>
            <a:r>
              <a:rPr lang="en-IN" sz="1800" dirty="0"/>
              <a:t>, the Logistic Regression model was integrated directly without pickling. The dataset (diabetes 2.csv) was loaded, </a:t>
            </a:r>
            <a:r>
              <a:rPr lang="en-IN" sz="1800" dirty="0" err="1"/>
              <a:t>preprocessed</a:t>
            </a:r>
            <a:r>
              <a:rPr lang="en-IN" sz="1800" dirty="0"/>
              <a:t>, and trained in real-time upon user request</a:t>
            </a:r>
          </a:p>
          <a:p>
            <a:r>
              <a:rPr lang="en-IN" sz="1800" dirty="0"/>
              <a:t>User-provided health metrics were collected through a web form and passed to the model for prediction.</a:t>
            </a:r>
          </a:p>
          <a:p>
            <a:r>
              <a:rPr lang="en-IN" sz="1800" dirty="0"/>
              <a:t>The trained model predicted whether the user is </a:t>
            </a:r>
            <a:r>
              <a:rPr lang="en-IN" sz="1800" b="1" dirty="0"/>
              <a:t>Diabetic</a:t>
            </a:r>
            <a:r>
              <a:rPr lang="en-IN" sz="1800" dirty="0"/>
              <a:t> or </a:t>
            </a:r>
            <a:r>
              <a:rPr lang="en-IN" sz="1800" b="1" dirty="0"/>
              <a:t>Non-Diabetic</a:t>
            </a:r>
            <a:r>
              <a:rPr lang="en-IN" sz="1800" dirty="0"/>
              <a:t>, and the result was dynamically displayed on the website.</a:t>
            </a: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6774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AAE1-147F-82CE-460A-99016F94B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Results:</a:t>
            </a:r>
            <a:endParaRPr lang="en-US" sz="36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47C5A-8FCC-84B6-7379-ADC772F36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31" b="55088"/>
          <a:stretch/>
        </p:blipFill>
        <p:spPr>
          <a:xfrm>
            <a:off x="5675718" y="621000"/>
            <a:ext cx="4666367" cy="280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598192E-7C10-50C4-1682-3F4DD9D4B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31" r="59432"/>
          <a:stretch/>
        </p:blipFill>
        <p:spPr>
          <a:xfrm>
            <a:off x="4814241" y="4138986"/>
            <a:ext cx="6856833" cy="15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2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F5B730-CE2C-A6D6-CC12-CF1F657AB4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2157D-A009-5E21-B6FB-031B5574E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Results:</a:t>
            </a:r>
            <a:endParaRPr lang="en-US" sz="36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11B91D-7EF7-5C8A-232B-0BCF358D3E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0" b="1860"/>
          <a:stretch/>
        </p:blipFill>
        <p:spPr>
          <a:xfrm>
            <a:off x="3988272" y="0"/>
            <a:ext cx="7415860" cy="44625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9C47838-E0FF-53D6-F572-8369E29BE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9" b="31519"/>
          <a:stretch/>
        </p:blipFill>
        <p:spPr>
          <a:xfrm>
            <a:off x="2799703" y="4601530"/>
            <a:ext cx="8774119" cy="202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13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4D4BD-99DF-EDDC-97B0-8CD9280AC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Conclusion and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40235-3674-0685-9D6F-144E91CEB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sz="1800" dirty="0"/>
              <a:t>The project successfully predicts diabetes using machine learning, providing accurate and accessible health insights through a web interface.</a:t>
            </a:r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dirty="0">
                <a:solidFill>
                  <a:schemeClr val="tx2"/>
                </a:solidFill>
              </a:rPr>
              <a:t>Future work: Making it on </a:t>
            </a:r>
            <a:r>
              <a:rPr lang="en-US" sz="1800">
                <a:solidFill>
                  <a:schemeClr val="tx2"/>
                </a:solidFill>
              </a:rPr>
              <a:t>a larger data set and </a:t>
            </a:r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65976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422</TotalTime>
  <Words>409</Words>
  <Application>Microsoft Macintosh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Franklin Gothic Book</vt:lpstr>
      <vt:lpstr>Times New Roman</vt:lpstr>
      <vt:lpstr>Crop</vt:lpstr>
      <vt:lpstr>Diabetes prediction system</vt:lpstr>
      <vt:lpstr>Introduction</vt:lpstr>
      <vt:lpstr>Problem Statement</vt:lpstr>
      <vt:lpstr>Methodology: </vt:lpstr>
      <vt:lpstr>Methodology: Diabetes Prediction Website using Django</vt:lpstr>
      <vt:lpstr>Results:</vt:lpstr>
      <vt:lpstr>Results:</vt:lpstr>
      <vt:lpstr>Conclusion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Hritesh Rawat</dc:creator>
  <cp:lastModifiedBy>Priyanshi</cp:lastModifiedBy>
  <cp:revision>4</cp:revision>
  <dcterms:created xsi:type="dcterms:W3CDTF">2025-01-10T15:43:09Z</dcterms:created>
  <dcterms:modified xsi:type="dcterms:W3CDTF">2025-01-16T15:14:35Z</dcterms:modified>
</cp:coreProperties>
</file>

<file path=docProps/thumbnail.jpeg>
</file>